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0" d="100"/>
          <a:sy n="120" d="100"/>
        </p:scale>
        <p:origin x="134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8511AF-AECD-45CA-B665-5216BA22FBDD}" type="datetimeFigureOut">
              <a:rPr lang="en-GB" smtClean="0"/>
              <a:t>11/05/2020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4A1BAA-C19B-4D15-8E73-92A410716471}" type="slidenum">
              <a:rPr lang="en-GB" smtClean="0"/>
              <a:t>‹#›</a:t>
            </a:fld>
            <a:endParaRPr lang="en-GB"/>
          </a:p>
        </p:txBody>
      </p:sp>
    </p:spTree>
    <p:extLst>
      <p:ext uri="{BB962C8B-B14F-4D97-AF65-F5344CB8AC3E}">
        <p14:creationId xmlns:p14="http://schemas.microsoft.com/office/powerpoint/2010/main" val="2909725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Work through the word Wizard using the example ‘climate’. This can be done on a</a:t>
            </a:r>
            <a:r>
              <a:rPr lang="en-GB" baseline="0" dirty="0" smtClean="0"/>
              <a:t> paper copy A3 and written on, if it is a small group or click through this on the screen. Make sure people say the word at the same time as doing the action. Get people to offer suggestions – it doesn’t matter that some of this will be different from what the group says. Remember the sentence must reflect something about the meaning of the word. All words used to describe Goldilocks words should be anchor words.  </a:t>
            </a:r>
          </a:p>
          <a:p>
            <a:r>
              <a:rPr lang="en-GB" baseline="0" dirty="0" smtClean="0"/>
              <a:t>Don’t forget the word wall (give the climate symbol to a participant to stick on the star burst you put on the wall) and write the word on a piece of paper and put it in the word pot.</a:t>
            </a:r>
            <a:endParaRPr lang="en-GB" dirty="0"/>
          </a:p>
        </p:txBody>
      </p:sp>
      <p:sp>
        <p:nvSpPr>
          <p:cNvPr id="4" name="Slide Number Placeholder 3"/>
          <p:cNvSpPr>
            <a:spLocks noGrp="1"/>
          </p:cNvSpPr>
          <p:nvPr>
            <p:ph type="sldNum" idx="10"/>
          </p:nvPr>
        </p:nvSpPr>
        <p:spPr/>
        <p:txBody>
          <a:bodyPr/>
          <a:lstStyle/>
          <a:p>
            <a:pPr>
              <a:defRPr/>
            </a:pPr>
            <a:fld id="{53C6711B-47EA-497D-8E8E-87F577DD54E8}" type="slidenum">
              <a:rPr lang="en-GB" smtClean="0"/>
              <a:pPr>
                <a:defRPr/>
              </a:pPr>
              <a:t>1</a:t>
            </a:fld>
            <a:endParaRPr lang="en-GB"/>
          </a:p>
        </p:txBody>
      </p:sp>
    </p:spTree>
    <p:extLst>
      <p:ext uri="{BB962C8B-B14F-4D97-AF65-F5344CB8AC3E}">
        <p14:creationId xmlns:p14="http://schemas.microsoft.com/office/powerpoint/2010/main" val="1382885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E5D26CA-6FE9-42CD-926B-8ED25361D93B}" type="datetimeFigureOut">
              <a:rPr lang="en-GB" smtClean="0"/>
              <a:t>11/05/2020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F6CC23-A952-4770-BBFA-464BC1277845}" type="slidenum">
              <a:rPr lang="en-GB" smtClean="0"/>
              <a:t>‹#›</a:t>
            </a:fld>
            <a:endParaRPr lang="en-GB"/>
          </a:p>
        </p:txBody>
      </p:sp>
    </p:spTree>
    <p:extLst>
      <p:ext uri="{BB962C8B-B14F-4D97-AF65-F5344CB8AC3E}">
        <p14:creationId xmlns:p14="http://schemas.microsoft.com/office/powerpoint/2010/main" val="1119542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E5D26CA-6FE9-42CD-926B-8ED25361D93B}" type="datetimeFigureOut">
              <a:rPr lang="en-GB" smtClean="0"/>
              <a:t>11/05/2020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F6CC23-A952-4770-BBFA-464BC1277845}" type="slidenum">
              <a:rPr lang="en-GB" smtClean="0"/>
              <a:t>‹#›</a:t>
            </a:fld>
            <a:endParaRPr lang="en-GB"/>
          </a:p>
        </p:txBody>
      </p:sp>
    </p:spTree>
    <p:extLst>
      <p:ext uri="{BB962C8B-B14F-4D97-AF65-F5344CB8AC3E}">
        <p14:creationId xmlns:p14="http://schemas.microsoft.com/office/powerpoint/2010/main" val="3601527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E5D26CA-6FE9-42CD-926B-8ED25361D93B}" type="datetimeFigureOut">
              <a:rPr lang="en-GB" smtClean="0"/>
              <a:t>11/05/2020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F6CC23-A952-4770-BBFA-464BC1277845}" type="slidenum">
              <a:rPr lang="en-GB" smtClean="0"/>
              <a:t>‹#›</a:t>
            </a:fld>
            <a:endParaRPr lang="en-GB"/>
          </a:p>
        </p:txBody>
      </p:sp>
    </p:spTree>
    <p:extLst>
      <p:ext uri="{BB962C8B-B14F-4D97-AF65-F5344CB8AC3E}">
        <p14:creationId xmlns:p14="http://schemas.microsoft.com/office/powerpoint/2010/main" val="4281073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E5D26CA-6FE9-42CD-926B-8ED25361D93B}" type="datetimeFigureOut">
              <a:rPr lang="en-GB" smtClean="0"/>
              <a:t>11/05/2020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F6CC23-A952-4770-BBFA-464BC1277845}" type="slidenum">
              <a:rPr lang="en-GB" smtClean="0"/>
              <a:t>‹#›</a:t>
            </a:fld>
            <a:endParaRPr lang="en-GB"/>
          </a:p>
        </p:txBody>
      </p:sp>
    </p:spTree>
    <p:extLst>
      <p:ext uri="{BB962C8B-B14F-4D97-AF65-F5344CB8AC3E}">
        <p14:creationId xmlns:p14="http://schemas.microsoft.com/office/powerpoint/2010/main" val="1700841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5D26CA-6FE9-42CD-926B-8ED25361D93B}" type="datetimeFigureOut">
              <a:rPr lang="en-GB" smtClean="0"/>
              <a:t>11/05/2020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F6CC23-A952-4770-BBFA-464BC1277845}" type="slidenum">
              <a:rPr lang="en-GB" smtClean="0"/>
              <a:t>‹#›</a:t>
            </a:fld>
            <a:endParaRPr lang="en-GB"/>
          </a:p>
        </p:txBody>
      </p:sp>
    </p:spTree>
    <p:extLst>
      <p:ext uri="{BB962C8B-B14F-4D97-AF65-F5344CB8AC3E}">
        <p14:creationId xmlns:p14="http://schemas.microsoft.com/office/powerpoint/2010/main" val="1938032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E5D26CA-6FE9-42CD-926B-8ED25361D93B}" type="datetimeFigureOut">
              <a:rPr lang="en-GB" smtClean="0"/>
              <a:t>11/05/2020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F6CC23-A952-4770-BBFA-464BC1277845}" type="slidenum">
              <a:rPr lang="en-GB" smtClean="0"/>
              <a:t>‹#›</a:t>
            </a:fld>
            <a:endParaRPr lang="en-GB"/>
          </a:p>
        </p:txBody>
      </p:sp>
    </p:spTree>
    <p:extLst>
      <p:ext uri="{BB962C8B-B14F-4D97-AF65-F5344CB8AC3E}">
        <p14:creationId xmlns:p14="http://schemas.microsoft.com/office/powerpoint/2010/main" val="1293709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E5D26CA-6FE9-42CD-926B-8ED25361D93B}" type="datetimeFigureOut">
              <a:rPr lang="en-GB" smtClean="0"/>
              <a:t>11/05/2020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8F6CC23-A952-4770-BBFA-464BC1277845}" type="slidenum">
              <a:rPr lang="en-GB" smtClean="0"/>
              <a:t>‹#›</a:t>
            </a:fld>
            <a:endParaRPr lang="en-GB"/>
          </a:p>
        </p:txBody>
      </p:sp>
    </p:spTree>
    <p:extLst>
      <p:ext uri="{BB962C8B-B14F-4D97-AF65-F5344CB8AC3E}">
        <p14:creationId xmlns:p14="http://schemas.microsoft.com/office/powerpoint/2010/main" val="1878582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E5D26CA-6FE9-42CD-926B-8ED25361D93B}" type="datetimeFigureOut">
              <a:rPr lang="en-GB" smtClean="0"/>
              <a:t>11/05/2020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8F6CC23-A952-4770-BBFA-464BC1277845}" type="slidenum">
              <a:rPr lang="en-GB" smtClean="0"/>
              <a:t>‹#›</a:t>
            </a:fld>
            <a:endParaRPr lang="en-GB"/>
          </a:p>
        </p:txBody>
      </p:sp>
    </p:spTree>
    <p:extLst>
      <p:ext uri="{BB962C8B-B14F-4D97-AF65-F5344CB8AC3E}">
        <p14:creationId xmlns:p14="http://schemas.microsoft.com/office/powerpoint/2010/main" val="1210682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5D26CA-6FE9-42CD-926B-8ED25361D93B}" type="datetimeFigureOut">
              <a:rPr lang="en-GB" smtClean="0"/>
              <a:t>11/05/2020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8F6CC23-A952-4770-BBFA-464BC1277845}" type="slidenum">
              <a:rPr lang="en-GB" smtClean="0"/>
              <a:t>‹#›</a:t>
            </a:fld>
            <a:endParaRPr lang="en-GB"/>
          </a:p>
        </p:txBody>
      </p:sp>
    </p:spTree>
    <p:extLst>
      <p:ext uri="{BB962C8B-B14F-4D97-AF65-F5344CB8AC3E}">
        <p14:creationId xmlns:p14="http://schemas.microsoft.com/office/powerpoint/2010/main" val="3518866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5D26CA-6FE9-42CD-926B-8ED25361D93B}" type="datetimeFigureOut">
              <a:rPr lang="en-GB" smtClean="0"/>
              <a:t>11/05/2020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F6CC23-A952-4770-BBFA-464BC1277845}" type="slidenum">
              <a:rPr lang="en-GB" smtClean="0"/>
              <a:t>‹#›</a:t>
            </a:fld>
            <a:endParaRPr lang="en-GB"/>
          </a:p>
        </p:txBody>
      </p:sp>
    </p:spTree>
    <p:extLst>
      <p:ext uri="{BB962C8B-B14F-4D97-AF65-F5344CB8AC3E}">
        <p14:creationId xmlns:p14="http://schemas.microsoft.com/office/powerpoint/2010/main" val="4000171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5D26CA-6FE9-42CD-926B-8ED25361D93B}" type="datetimeFigureOut">
              <a:rPr lang="en-GB" smtClean="0"/>
              <a:t>11/05/2020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F6CC23-A952-4770-BBFA-464BC1277845}" type="slidenum">
              <a:rPr lang="en-GB" smtClean="0"/>
              <a:t>‹#›</a:t>
            </a:fld>
            <a:endParaRPr lang="en-GB"/>
          </a:p>
        </p:txBody>
      </p:sp>
    </p:spTree>
    <p:extLst>
      <p:ext uri="{BB962C8B-B14F-4D97-AF65-F5344CB8AC3E}">
        <p14:creationId xmlns:p14="http://schemas.microsoft.com/office/powerpoint/2010/main" val="3788149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5D26CA-6FE9-42CD-926B-8ED25361D93B}" type="datetimeFigureOut">
              <a:rPr lang="en-GB" smtClean="0"/>
              <a:t>11/05/2020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CC23-A952-4770-BBFA-464BC1277845}" type="slidenum">
              <a:rPr lang="en-GB" smtClean="0"/>
              <a:t>‹#›</a:t>
            </a:fld>
            <a:endParaRPr lang="en-GB"/>
          </a:p>
        </p:txBody>
      </p:sp>
    </p:spTree>
    <p:extLst>
      <p:ext uri="{BB962C8B-B14F-4D97-AF65-F5344CB8AC3E}">
        <p14:creationId xmlns:p14="http://schemas.microsoft.com/office/powerpoint/2010/main" val="6060478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5845" y="397276"/>
            <a:ext cx="8401050" cy="5934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bwMode="auto">
          <a:xfrm>
            <a:off x="2380332" y="1732379"/>
            <a:ext cx="720080" cy="432048"/>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kumimoji="0" lang="en-GB" sz="1800" b="0" i="0" u="none" strike="noStrike" cap="none" normalizeH="0" baseline="0" dirty="0" smtClean="0">
                <a:ln>
                  <a:noFill/>
                </a:ln>
                <a:solidFill>
                  <a:schemeClr val="tx1"/>
                </a:solidFill>
                <a:effectLst/>
                <a:latin typeface="Berlin Sans FB" panose="020E0602020502020306" pitchFamily="34" charset="0"/>
              </a:rPr>
              <a:t>d</a:t>
            </a:r>
          </a:p>
        </p:txBody>
      </p:sp>
      <p:sp>
        <p:nvSpPr>
          <p:cNvPr id="4" name="Rectangle 3"/>
          <p:cNvSpPr/>
          <p:nvPr/>
        </p:nvSpPr>
        <p:spPr bwMode="auto">
          <a:xfrm>
            <a:off x="2540322" y="4077072"/>
            <a:ext cx="4191918" cy="72008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lang="en-GB" dirty="0" smtClean="0">
                <a:latin typeface="Berlin Sans FB" panose="020E0602020502020306" pitchFamily="34" charset="0"/>
              </a:rPr>
              <a:t>If I wore a hat and silly glasses you wouldn’t know who I was as I would be in disguise</a:t>
            </a:r>
            <a:endParaRPr kumimoji="0" lang="en-GB" sz="1800" b="0" i="0" u="none" strike="noStrike" cap="none" normalizeH="0" baseline="0" dirty="0" smtClean="0">
              <a:ln>
                <a:noFill/>
              </a:ln>
              <a:solidFill>
                <a:schemeClr val="tx1"/>
              </a:solidFill>
              <a:effectLst/>
              <a:latin typeface="Berlin Sans FB" panose="020E0602020502020306" pitchFamily="34" charset="0"/>
            </a:endParaRPr>
          </a:p>
        </p:txBody>
      </p:sp>
      <p:sp>
        <p:nvSpPr>
          <p:cNvPr id="6" name="Rectangle 5"/>
          <p:cNvSpPr/>
          <p:nvPr/>
        </p:nvSpPr>
        <p:spPr bwMode="auto">
          <a:xfrm>
            <a:off x="2524146" y="2277384"/>
            <a:ext cx="1440160" cy="432048"/>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lang="en-GB" dirty="0" err="1" smtClean="0">
                <a:latin typeface="Berlin Sans FB" panose="020E0602020502020306" pitchFamily="34" charset="0"/>
              </a:rPr>
              <a:t>tisguise</a:t>
            </a:r>
            <a:endParaRPr kumimoji="0" lang="en-GB" sz="1800" b="0" i="0" u="none" strike="noStrike" cap="none" normalizeH="0" baseline="0" dirty="0" smtClean="0">
              <a:ln>
                <a:noFill/>
              </a:ln>
              <a:solidFill>
                <a:schemeClr val="tx1"/>
              </a:solidFill>
              <a:effectLst/>
              <a:latin typeface="Berlin Sans FB" panose="020E0602020502020306" pitchFamily="34" charset="0"/>
            </a:endParaRPr>
          </a:p>
        </p:txBody>
      </p:sp>
      <p:sp>
        <p:nvSpPr>
          <p:cNvPr id="7" name="Rectangle 6"/>
          <p:cNvSpPr/>
          <p:nvPr/>
        </p:nvSpPr>
        <p:spPr bwMode="auto">
          <a:xfrm>
            <a:off x="6932531" y="2198483"/>
            <a:ext cx="1440160" cy="940711"/>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kumimoji="0" lang="en-GB" sz="2000" b="0" i="0" u="none" strike="noStrike" cap="none" normalizeH="0" baseline="0" dirty="0" smtClean="0">
                <a:ln>
                  <a:noFill/>
                </a:ln>
                <a:solidFill>
                  <a:schemeClr val="tx1"/>
                </a:solidFill>
                <a:effectLst/>
                <a:latin typeface="Berlin Sans FB" panose="020E0602020502020306" pitchFamily="34" charset="0"/>
              </a:rPr>
              <a:t>Trying to look different</a:t>
            </a:r>
          </a:p>
        </p:txBody>
      </p:sp>
      <p:sp>
        <p:nvSpPr>
          <p:cNvPr id="8" name="Rectangle 7"/>
          <p:cNvSpPr/>
          <p:nvPr/>
        </p:nvSpPr>
        <p:spPr bwMode="auto">
          <a:xfrm>
            <a:off x="1850547" y="2923171"/>
            <a:ext cx="340965" cy="432048"/>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kumimoji="0" lang="en-GB" sz="1800" b="0" i="0" u="none" strike="noStrike" cap="none" normalizeH="0" baseline="0" dirty="0" smtClean="0">
                <a:ln>
                  <a:noFill/>
                </a:ln>
                <a:solidFill>
                  <a:schemeClr val="tx1"/>
                </a:solidFill>
                <a:effectLst/>
                <a:latin typeface="Berlin Sans FB" panose="020E0602020502020306" pitchFamily="34" charset="0"/>
              </a:rPr>
              <a:t>2</a:t>
            </a:r>
          </a:p>
        </p:txBody>
      </p:sp>
      <p:sp>
        <p:nvSpPr>
          <p:cNvPr id="9" name="Rectangle 8"/>
          <p:cNvSpPr/>
          <p:nvPr/>
        </p:nvSpPr>
        <p:spPr bwMode="auto">
          <a:xfrm>
            <a:off x="1850547" y="942082"/>
            <a:ext cx="2410173" cy="400236"/>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lang="en-GB" sz="3200" dirty="0" smtClean="0">
                <a:solidFill>
                  <a:schemeClr val="tx1"/>
                </a:solidFill>
                <a:latin typeface="Berlin Sans FB" panose="020E0602020502020306" pitchFamily="34" charset="0"/>
              </a:rPr>
              <a:t>disguise</a:t>
            </a:r>
            <a:endParaRPr kumimoji="0" lang="en-GB" sz="1800" b="0" i="0" u="none" strike="noStrike" cap="none" normalizeH="0" baseline="0" dirty="0" smtClean="0">
              <a:ln>
                <a:noFill/>
              </a:ln>
              <a:solidFill>
                <a:schemeClr val="tx1"/>
              </a:solidFill>
              <a:effectLst/>
              <a:latin typeface="Berlin Sans FB" panose="020E0602020502020306" pitchFamily="34" charset="0"/>
            </a:endParaRPr>
          </a:p>
        </p:txBody>
      </p:sp>
      <p:sp>
        <p:nvSpPr>
          <p:cNvPr id="11" name="Rectangle 10"/>
          <p:cNvSpPr/>
          <p:nvPr/>
        </p:nvSpPr>
        <p:spPr bwMode="auto">
          <a:xfrm>
            <a:off x="3820355" y="3609021"/>
            <a:ext cx="1752030" cy="36004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en-GB" sz="2000" b="0" i="0" u="none" strike="noStrike" cap="none" normalizeH="0" baseline="0" dirty="0" smtClean="0">
              <a:ln>
                <a:noFill/>
              </a:ln>
              <a:solidFill>
                <a:schemeClr val="tx1"/>
              </a:solidFill>
              <a:effectLst/>
              <a:latin typeface="Berlin Sans FB" panose="020E0602020502020306" pitchFamily="34" charset="0"/>
            </a:endParaRPr>
          </a:p>
        </p:txBody>
      </p:sp>
      <p:sp>
        <p:nvSpPr>
          <p:cNvPr id="12" name="Rectangle 11"/>
          <p:cNvSpPr/>
          <p:nvPr/>
        </p:nvSpPr>
        <p:spPr bwMode="auto">
          <a:xfrm>
            <a:off x="3976290" y="2027382"/>
            <a:ext cx="1440160" cy="432048"/>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lang="en-GB" sz="2000" dirty="0">
                <a:latin typeface="Berlin Sans FB" panose="020E0602020502020306" pitchFamily="34" charset="0"/>
              </a:rPr>
              <a:t>P</a:t>
            </a:r>
            <a:r>
              <a:rPr lang="en-GB" sz="2000" dirty="0" smtClean="0">
                <a:solidFill>
                  <a:schemeClr val="tx1"/>
                </a:solidFill>
                <a:latin typeface="Berlin Sans FB" panose="020E0602020502020306" pitchFamily="34" charset="0"/>
              </a:rPr>
              <a:t>retending</a:t>
            </a:r>
            <a:endParaRPr kumimoji="0" lang="en-GB" sz="2000" b="0" i="0" u="none" strike="noStrike" cap="none" normalizeH="0" baseline="0" dirty="0" smtClean="0">
              <a:ln>
                <a:noFill/>
              </a:ln>
              <a:solidFill>
                <a:schemeClr val="tx1"/>
              </a:solidFill>
              <a:effectLst/>
              <a:latin typeface="Berlin Sans FB" panose="020E0602020502020306" pitchFamily="34" charset="0"/>
            </a:endParaRPr>
          </a:p>
        </p:txBody>
      </p:sp>
      <p:sp>
        <p:nvSpPr>
          <p:cNvPr id="13" name="Rectangle 12"/>
          <p:cNvSpPr/>
          <p:nvPr/>
        </p:nvSpPr>
        <p:spPr bwMode="auto">
          <a:xfrm>
            <a:off x="6501705" y="3717033"/>
            <a:ext cx="2301812" cy="504056"/>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kumimoji="0" lang="en-GB" sz="2000" b="0" i="0" u="none" strike="noStrike" cap="none" normalizeH="0" baseline="0" dirty="0" smtClean="0">
                <a:ln>
                  <a:noFill/>
                </a:ln>
                <a:solidFill>
                  <a:schemeClr val="tx1"/>
                </a:solidFill>
                <a:effectLst/>
                <a:latin typeface="Berlin Sans FB" panose="020E0602020502020306" pitchFamily="34" charset="0"/>
              </a:rPr>
              <a:t>Trying to look like someone else</a:t>
            </a:r>
          </a:p>
        </p:txBody>
      </p:sp>
      <p:pic>
        <p:nvPicPr>
          <p:cNvPr id="3"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t="2835" r="66767" b="74091"/>
          <a:stretch/>
        </p:blipFill>
        <p:spPr bwMode="auto">
          <a:xfrm>
            <a:off x="6228184" y="756722"/>
            <a:ext cx="1368152" cy="12081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7596336" y="1142200"/>
            <a:ext cx="696242" cy="806203"/>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5" name="Rectangle 14"/>
          <p:cNvSpPr/>
          <p:nvPr/>
        </p:nvSpPr>
        <p:spPr bwMode="auto">
          <a:xfrm>
            <a:off x="3862450" y="3537013"/>
            <a:ext cx="1440160" cy="432048"/>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pPr>
            <a:r>
              <a:rPr lang="en-GB" sz="2000" dirty="0" smtClean="0">
                <a:solidFill>
                  <a:schemeClr val="tx1"/>
                </a:solidFill>
                <a:latin typeface="Berlin Sans FB" panose="020E0602020502020306" pitchFamily="34" charset="0"/>
              </a:rPr>
              <a:t>Dressing up</a:t>
            </a:r>
            <a:endParaRPr kumimoji="0" lang="en-GB" sz="2000" b="0" i="0" u="none" strike="noStrike" cap="none" normalizeH="0" baseline="0" dirty="0" smtClean="0">
              <a:ln>
                <a:noFill/>
              </a:ln>
              <a:solidFill>
                <a:schemeClr val="tx1"/>
              </a:solidFill>
              <a:effectLst/>
              <a:latin typeface="Berlin Sans FB" panose="020E0602020502020306" pitchFamily="34" charset="0"/>
            </a:endParaRPr>
          </a:p>
        </p:txBody>
      </p:sp>
    </p:spTree>
    <p:extLst>
      <p:ext uri="{BB962C8B-B14F-4D97-AF65-F5344CB8AC3E}">
        <p14:creationId xmlns:p14="http://schemas.microsoft.com/office/powerpoint/2010/main" val="2695516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grpId="0" nodeType="withEffect" nodePh="1">
                                  <p:stCondLst>
                                    <p:cond delay="0"/>
                                  </p:stCondLst>
                                  <p:endCondLst>
                                    <p:cond evt="begin" delay="0">
                                      <p:tn val="23"/>
                                    </p:cond>
                                  </p:end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7" grpId="0"/>
      <p:bldP spid="8" grpId="0"/>
      <p:bldP spid="11" grpId="0"/>
      <p:bldP spid="12" grpId="0"/>
      <p:bldP spid="13" grpId="0"/>
      <p:bldP spid="1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180</Words>
  <Application>Microsoft Office PowerPoint</Application>
  <PresentationFormat>On-screen Show (4:3)</PresentationFormat>
  <Paragraphs>12</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Berlin Sans FB</vt:lpstr>
      <vt:lpstr>Calibri</vt:lpstr>
      <vt:lpstr>Times New Roman</vt:lpstr>
      <vt:lpstr>Office Theme</vt:lpstr>
      <vt:lpstr>PowerPoint Presentation</vt:lpstr>
    </vt:vector>
  </TitlesOfParts>
  <Company>NHS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Branagan, Anna (Speech &amp; Language Therapy)</dc:creator>
  <cp:lastModifiedBy>Sue Bladen</cp:lastModifiedBy>
  <cp:revision>4</cp:revision>
  <dcterms:created xsi:type="dcterms:W3CDTF">2020-04-22T14:41:10Z</dcterms:created>
  <dcterms:modified xsi:type="dcterms:W3CDTF">2020-05-11T14:15:06Z</dcterms:modified>
</cp:coreProperties>
</file>